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5" r:id="rId68"/>
    <p:sldId id="326" r:id="rId69"/>
  </p:sldIdLst>
  <p:sldSz cx="12192000" cy="6858000"/>
  <p:notesSz cx="6858000" cy="9144000"/>
  <p:embeddedFontLs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Helvetica Neue" panose="020B0604020202020204" charset="0"/>
      <p:regular r:id="rId75"/>
      <p:bold r:id="rId76"/>
      <p:italic r:id="rId77"/>
      <p:boldItalic r:id="rId78"/>
    </p:embeddedFont>
    <p:embeddedFont>
      <p:font typeface="Verdana" panose="020B0604030504040204" pitchFamily="3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6.fntdata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2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127002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4730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0495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8023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0482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6670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3657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1361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799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1535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1916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0523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60617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230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16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3886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4514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24578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97574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7325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5925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4500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2634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9798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6652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0374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83538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667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39572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78952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34862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1183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91070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6713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70965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28843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37001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93489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28646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55548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74199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5046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77618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05693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923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99134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15752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91309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63582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96406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67603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0783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1903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88441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94781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7276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91430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68069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14662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27090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50908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0307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4" name="Google Shape;474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4852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1783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62056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4544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6968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103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0557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03200" y="2133601"/>
            <a:ext cx="96520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1320800" y="38100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ldNum" idx="12"/>
          </p:nvPr>
        </p:nvSpPr>
        <p:spPr>
          <a:xfrm>
            <a:off x="9855200" y="6324601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03200" y="76200"/>
            <a:ext cx="9652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 rot="5400000">
            <a:off x="2766218" y="-1420017"/>
            <a:ext cx="4525963" cy="96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9855200" y="6324601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9855200" y="6324601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9855200" y="6324601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203200" y="76200"/>
            <a:ext cx="9652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203200" y="1143001"/>
            <a:ext cx="9652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9855200" y="6324601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9855200" y="6324601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203200" y="76200"/>
            <a:ext cx="9652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9855200" y="6324601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203200" y="76200"/>
            <a:ext cx="9652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9855200" y="6324601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203200" y="76200"/>
            <a:ext cx="9652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9855200" y="6324601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9855200" y="6324601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9855200" y="6324601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9880690" y="0"/>
            <a:ext cx="2311311" cy="6858000"/>
            <a:chOff x="7410517" y="0"/>
            <a:chExt cx="1733483" cy="6858000"/>
          </a:xfrm>
        </p:grpSpPr>
        <p:pic>
          <p:nvPicPr>
            <p:cNvPr id="11" name="Google Shape;11;p1" descr="C:\Users\Admin\Downloads\s1e (1).jpg"/>
            <p:cNvPicPr preferRelativeResize="0"/>
            <p:nvPr/>
          </p:nvPicPr>
          <p:blipFill rotWithShape="1">
            <a:blip r:embed="rId13">
              <a:alphaModFix/>
            </a:blip>
            <a:srcRect l="84374" r="1406"/>
            <a:stretch/>
          </p:blipFill>
          <p:spPr>
            <a:xfrm rot="10800000">
              <a:off x="7410517" y="0"/>
              <a:ext cx="173348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620000" y="76200"/>
              <a:ext cx="1311275" cy="11763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203200" y="76200"/>
            <a:ext cx="9652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"/>
              <a:buNone/>
              <a:defRPr sz="40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203200" y="1143001"/>
            <a:ext cx="9652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7" name="Google Shape;17;p1"/>
          <p:cNvSpPr txBox="1">
            <a:spLocks noGrp="1"/>
          </p:cNvSpPr>
          <p:nvPr>
            <p:ph type="sldNum" idx="12"/>
          </p:nvPr>
        </p:nvSpPr>
        <p:spPr>
          <a:xfrm>
            <a:off x="9855200" y="6324601"/>
            <a:ext cx="101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ctrTitle"/>
          </p:nvPr>
        </p:nvSpPr>
        <p:spPr>
          <a:xfrm>
            <a:off x="203200" y="2133601"/>
            <a:ext cx="96520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Helvetica Neue"/>
              <a:buNone/>
            </a:pPr>
            <a:r>
              <a:rPr lang="en-US"/>
              <a:t>Clustering	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"/>
          </p:nvPr>
        </p:nvSpPr>
        <p:spPr>
          <a:xfrm>
            <a:off x="1320800" y="38100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By </a:t>
            </a:r>
            <a:endParaRPr/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Amara Dinesh Kumar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5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6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6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6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6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6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6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6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6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7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7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7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7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7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7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7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7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7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8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8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8755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Intenship Studio">
      <a:dk1>
        <a:srgbClr val="000000"/>
      </a:dk1>
      <a:lt1>
        <a:srgbClr val="FFFFFF"/>
      </a:lt1>
      <a:dk2>
        <a:srgbClr val="200A0A"/>
      </a:dk2>
      <a:lt2>
        <a:srgbClr val="FFBC08"/>
      </a:lt2>
      <a:accent1>
        <a:srgbClr val="2B1B1B"/>
      </a:accent1>
      <a:accent2>
        <a:srgbClr val="EAAB39"/>
      </a:accent2>
      <a:accent3>
        <a:srgbClr val="C0504D"/>
      </a:accent3>
      <a:accent4>
        <a:srgbClr val="1F497D"/>
      </a:accent4>
      <a:accent5>
        <a:srgbClr val="7F7F7F"/>
      </a:accent5>
      <a:accent6>
        <a:srgbClr val="DBEEF3"/>
      </a:accent6>
      <a:hlink>
        <a:srgbClr val="31859B"/>
      </a:hlink>
      <a:folHlink>
        <a:srgbClr val="9748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72</Words>
  <Application>Microsoft Office PowerPoint</Application>
  <PresentationFormat>Widescreen</PresentationFormat>
  <Paragraphs>70</Paragraphs>
  <Slides>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Calibri</vt:lpstr>
      <vt:lpstr>Helvetica Neue</vt:lpstr>
      <vt:lpstr>Verdana</vt:lpstr>
      <vt:lpstr>Arial</vt:lpstr>
      <vt:lpstr>Theme1</vt:lpstr>
      <vt:lpstr>Clustering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</dc:title>
  <cp:lastModifiedBy>Dinesh</cp:lastModifiedBy>
  <cp:revision>2</cp:revision>
  <dcterms:modified xsi:type="dcterms:W3CDTF">2020-07-05T06:51:45Z</dcterms:modified>
</cp:coreProperties>
</file>